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p3" ContentType="audi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8" r:id="rId12"/>
    <p:sldId id="279" r:id="rId13"/>
    <p:sldId id="280" r:id="rId14"/>
    <p:sldId id="25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-16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01F9CA3-105E-4857-9057-6DB6197DA786}" type="datetimeFigureOut">
              <a:rPr lang="en-US" smtClean="0"/>
              <a:t>4/18/16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F5CE407-6216-4202-80E4-A30DC2F709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microsoft.com/office/2007/relationships/media" Target="../media/media2.mp3"/><Relationship Id="rId2" Type="http://schemas.openxmlformats.org/officeDocument/2006/relationships/audio" Target="../media/media2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Billy Holiday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978593"/>
            <a:ext cx="1981200" cy="318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34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173" y="2654650"/>
            <a:ext cx="6529088" cy="4190300"/>
          </a:xfrm>
        </p:spPr>
        <p:txBody>
          <a:bodyPr>
            <a:normAutofit/>
          </a:bodyPr>
          <a:lstStyle/>
          <a:p>
            <a:r>
              <a:rPr lang="en-US" dirty="0" smtClean="0"/>
              <a:t>One night when Billie is performing, Louis comes to see Billie. </a:t>
            </a:r>
          </a:p>
          <a:p>
            <a:r>
              <a:rPr lang="en-US" dirty="0" smtClean="0"/>
              <a:t>She collapses on stage. </a:t>
            </a:r>
          </a:p>
          <a:p>
            <a:r>
              <a:rPr lang="en-US" dirty="0" smtClean="0"/>
              <a:t>In her dressing room, Louis notices her needle marks, knows that she is doing drugs, and tells her she is going home with him. </a:t>
            </a:r>
          </a:p>
          <a:p>
            <a:r>
              <a:rPr lang="en-US" dirty="0" smtClean="0"/>
              <a:t>Billie promises to stay off the drugs if Louis stays with her.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1700" y="0"/>
            <a:ext cx="1892300" cy="474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8610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Billie returns to the Harlem nightclub, where her drug use intensifies until she hears of the death of her mother. </a:t>
            </a:r>
          </a:p>
          <a:p>
            <a:r>
              <a:rPr lang="en-US" dirty="0" smtClean="0"/>
              <a:t>Billie checks herself into a drug clinic, but because she cannot afford her treatment the hospital secretly calls Louis, who comes to see her and agrees to pay her bills without her knowledge.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607" y="88900"/>
            <a:ext cx="1841500" cy="222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753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Billie returns to the Harlem nightclub, where her drug use intensifies until she hears of the death of her mother. </a:t>
            </a:r>
          </a:p>
          <a:p>
            <a:r>
              <a:rPr lang="en-US" dirty="0" smtClean="0"/>
              <a:t>Billie checks herself into a drug clinic, but because she cannot afford her treatment the hospital secretly calls Louis, who comes to see her and agrees to pay her bills without her knowledge. </a:t>
            </a:r>
          </a:p>
          <a:p>
            <a:r>
              <a:rPr lang="en-US" dirty="0" smtClean="0"/>
              <a:t>Impressed with the initiative she has taken to straighten herself out, Louis proposes to her at the hospital. J</a:t>
            </a:r>
          </a:p>
          <a:p>
            <a:r>
              <a:rPr lang="en-US" dirty="0" smtClean="0"/>
              <a:t>Just as things are looking up, Billie is arrested for possession of narcotics and removed from the clinic.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482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prison, Billie goes through crippling withdrawal. </a:t>
            </a:r>
          </a:p>
          <a:p>
            <a:r>
              <a:rPr lang="en-US" dirty="0" smtClean="0"/>
              <a:t>This is the end of the flashback</a:t>
            </a:r>
          </a:p>
        </p:txBody>
      </p:sp>
    </p:spTree>
    <p:extLst>
      <p:ext uri="{BB962C8B-B14F-4D97-AF65-F5344CB8AC3E}">
        <p14:creationId xmlns:p14="http://schemas.microsoft.com/office/powerpoint/2010/main" val="3052722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Tough </a:t>
            </a:r>
            <a:r>
              <a:rPr lang="en-US" dirty="0"/>
              <a:t>she was a successful concert performer throughout the 1950s with two further sold-out shows at Carnegie Hall, Holiday's bad health, coupled with a string of abusive relationships and ongoing drug and alcohol abuse, caused her voice to wither</a:t>
            </a:r>
            <a:r>
              <a:rPr lang="en-US" dirty="0" smtClean="0"/>
              <a:t>.</a:t>
            </a:r>
          </a:p>
          <a:p>
            <a:r>
              <a:rPr lang="en-US" dirty="0"/>
              <a:t>958. Holiday died of </a:t>
            </a:r>
            <a:r>
              <a:rPr lang="en-US" dirty="0" smtClean="0"/>
              <a:t>cirrhosis of the liver in </a:t>
            </a:r>
            <a:r>
              <a:rPr lang="en-US" dirty="0"/>
              <a:t>1959.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3100" y="0"/>
            <a:ext cx="1936032" cy="257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27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tx1"/>
                </a:solidFill>
              </a:rPr>
              <a:t>Eleanora</a:t>
            </a:r>
            <a:r>
              <a:rPr lang="en-US" b="1" dirty="0">
                <a:solidFill>
                  <a:schemeClr val="tx1"/>
                </a:solidFill>
              </a:rPr>
              <a:t> Fagan</a:t>
            </a:r>
            <a:r>
              <a:rPr lang="en-US" dirty="0">
                <a:solidFill>
                  <a:schemeClr val="tx1"/>
                </a:solidFill>
              </a:rPr>
              <a:t> (April 7, 1915 – July 17, 1959), professionally known as </a:t>
            </a:r>
            <a:r>
              <a:rPr lang="en-US" b="1" dirty="0">
                <a:solidFill>
                  <a:schemeClr val="tx1"/>
                </a:solidFill>
              </a:rPr>
              <a:t>Billie </a:t>
            </a:r>
            <a:r>
              <a:rPr lang="en-US" b="1" dirty="0" smtClean="0">
                <a:solidFill>
                  <a:schemeClr val="tx1"/>
                </a:solidFill>
              </a:rPr>
              <a:t>Holiday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She was </a:t>
            </a:r>
            <a:r>
              <a:rPr lang="en-US" dirty="0">
                <a:solidFill>
                  <a:schemeClr val="tx1"/>
                </a:solidFill>
              </a:rPr>
              <a:t>an </a:t>
            </a:r>
            <a:r>
              <a:rPr lang="en-US" dirty="0" smtClean="0">
                <a:solidFill>
                  <a:schemeClr val="tx1"/>
                </a:solidFill>
              </a:rPr>
              <a:t>American jazz musician </a:t>
            </a:r>
            <a:r>
              <a:rPr lang="en-US" dirty="0">
                <a:solidFill>
                  <a:schemeClr val="tx1"/>
                </a:solidFill>
              </a:rPr>
              <a:t>and </a:t>
            </a:r>
            <a:r>
              <a:rPr lang="en-US" dirty="0" smtClean="0">
                <a:solidFill>
                  <a:schemeClr val="tx1"/>
                </a:solidFill>
              </a:rPr>
              <a:t>singer-song writer with </a:t>
            </a:r>
            <a:r>
              <a:rPr lang="en-US" dirty="0">
                <a:solidFill>
                  <a:schemeClr val="tx1"/>
                </a:solidFill>
              </a:rPr>
              <a:t>a career spanning nearly thirty years.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8" y="266617"/>
            <a:ext cx="17145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102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Holiday had a difficult childhood. </a:t>
            </a:r>
            <a:endParaRPr lang="en-US" dirty="0" smtClean="0"/>
          </a:p>
          <a:p>
            <a:r>
              <a:rPr lang="en-US" dirty="0" smtClean="0"/>
              <a:t>Her mother was NEVER around.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9690" y="-1"/>
            <a:ext cx="2364310" cy="295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14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7086" y="3061833"/>
            <a:ext cx="7662864" cy="3267169"/>
          </a:xfrm>
        </p:spPr>
        <p:txBody>
          <a:bodyPr/>
          <a:lstStyle/>
          <a:p>
            <a:r>
              <a:rPr lang="en-US" dirty="0" smtClean="0"/>
              <a:t>At a young age works as a housekeeper in a brothel in  Baltimore.</a:t>
            </a:r>
          </a:p>
          <a:p>
            <a:r>
              <a:rPr lang="en-US" dirty="0" smtClean="0"/>
              <a:t>Sadly she is raped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604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Mama Does Not Want 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9775" y="3439377"/>
            <a:ext cx="7662864" cy="3267169"/>
          </a:xfrm>
        </p:spPr>
        <p:txBody>
          <a:bodyPr/>
          <a:lstStyle/>
          <a:p>
            <a:r>
              <a:rPr lang="en-US" dirty="0" smtClean="0"/>
              <a:t>She runs away to her mother, who sets up a job cleaning for another brothel in the Harlem section of New York. </a:t>
            </a:r>
          </a:p>
          <a:p>
            <a:r>
              <a:rPr lang="en-US" dirty="0" smtClean="0"/>
              <a:t>The brothel is run by an arrogant, selfish owner who pays Billie very little money.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250" y="1241585"/>
            <a:ext cx="15240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389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Billie desperate for money, become a prostitute. </a:t>
            </a:r>
          </a:p>
          <a:p>
            <a:r>
              <a:rPr lang="en-US" dirty="0" smtClean="0"/>
              <a:t>She hates it.  She has way more self respect than that.</a:t>
            </a:r>
          </a:p>
          <a:p>
            <a:r>
              <a:rPr lang="en-US" dirty="0" smtClean="0"/>
              <a:t>She later quits and returns to a nightclub to unsuccessfully audition to become a showgirl.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2331" y="165100"/>
            <a:ext cx="320040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683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Billie's debut begins unsuccessfully until Louis McKay (Billy Dee Williams), arrives and gives her a fifty dollar tip.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605" y="3626897"/>
            <a:ext cx="1877311" cy="270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00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Billie takes the money and sings "Them There Eyes.”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</a:p>
          <a:p>
            <a:r>
              <a:rPr lang="en-US" dirty="0" smtClean="0"/>
              <a:t>Billie takes a liking to Louis and begins a relationship with him. </a:t>
            </a:r>
          </a:p>
          <a:p>
            <a:r>
              <a:rPr lang="en-US" dirty="0" smtClean="0"/>
              <a:t>Eventually she is discovered by two men: Harry and </a:t>
            </a:r>
            <a:r>
              <a:rPr lang="en-US" dirty="0" err="1" smtClean="0"/>
              <a:t>Reg</a:t>
            </a:r>
            <a:r>
              <a:rPr lang="en-US" dirty="0" smtClean="0"/>
              <a:t> Hanley, who sign her as a soloist for their southern tour in hopes of landing a radio network gig. </a:t>
            </a:r>
            <a:endParaRPr lang="en-US" dirty="0"/>
          </a:p>
        </p:txBody>
      </p:sp>
      <p:pic>
        <p:nvPicPr>
          <p:cNvPr id="4" name="Billy Holliday - Them there ey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89839" y="3022600"/>
            <a:ext cx="812800" cy="812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3505199" y="194759"/>
            <a:ext cx="2566493" cy="241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433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6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During the tour, Billie witnesses the aftermath of the lynching of an African-American man, which presses her to record the controversial song “Strange Fruit.”</a:t>
            </a:r>
          </a:p>
          <a:p>
            <a:r>
              <a:rPr lang="en-US" dirty="0" smtClean="0"/>
              <a:t>The harsh experiences on the tour result in Billie taking drugs which Harry supplies. </a:t>
            </a:r>
            <a:endParaRPr lang="en-US" dirty="0"/>
          </a:p>
        </p:txBody>
      </p:sp>
      <p:pic>
        <p:nvPicPr>
          <p:cNvPr id="4" name="Billie Holiday - Strange Frui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18501" y="3429000"/>
            <a:ext cx="812800" cy="812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1088" y="0"/>
            <a:ext cx="1689893" cy="248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79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153</TotalTime>
  <Words>570</Words>
  <Application>Microsoft Macintosh PowerPoint</Application>
  <PresentationFormat>On-screen Show (4:3)</PresentationFormat>
  <Paragraphs>35</Paragraphs>
  <Slides>14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Genesis</vt:lpstr>
      <vt:lpstr>Billy Holiday </vt:lpstr>
      <vt:lpstr>PowerPoint Presentation</vt:lpstr>
      <vt:lpstr>PowerPoint Presentation</vt:lpstr>
      <vt:lpstr>A </vt:lpstr>
      <vt:lpstr>Mama Does Not Want 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Penn Trafford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Billy Holiday </dc:title>
  <dc:creator>Sharon Spada</dc:creator>
  <cp:lastModifiedBy>Sharon Spada</cp:lastModifiedBy>
  <cp:revision>12</cp:revision>
  <dcterms:created xsi:type="dcterms:W3CDTF">2016-04-18T15:07:50Z</dcterms:created>
  <dcterms:modified xsi:type="dcterms:W3CDTF">2016-04-18T18:05:14Z</dcterms:modified>
</cp:coreProperties>
</file>